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0F9D95-93F1-4A1B-AAF3-84CCEA216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1E0FBF4-680C-49C4-950E-EBEEA23E0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5F8257F-44DE-4225-B853-22F6CC591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A94B-83A9-4FDF-B3C2-177D2B4A4AAE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320DBA-B46A-43A8-85B8-353E62970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E9F3F2B-35FB-4FA4-809D-267458971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4F0-FF6F-4712-A796-2683F36AB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83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BDE194-65BE-4962-8C51-464060F96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4C4DD01-30D9-4BC2-A027-6A172A244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8137BF9-ADCC-48DB-A065-C38628699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A94B-83A9-4FDF-B3C2-177D2B4A4AAE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AFB90BE-60B8-4997-9962-E402B94B4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7B94E7-FAE5-48AE-B606-D0B1FFF94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4F0-FF6F-4712-A796-2683F36AB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289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D1C18EA-BEBD-4E74-9206-F624304C0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C8E95BB-9D1A-410D-BCB3-5144DB7D0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AFDAD36-203A-480E-A690-A3417ED25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A94B-83A9-4FDF-B3C2-177D2B4A4AAE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E989620-03D8-4B56-8F3C-64C0CD153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934C98D-B8A4-4F04-90A1-14CCC2CF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4F0-FF6F-4712-A796-2683F36AB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816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138A02-37FB-4967-BB54-1F472FB03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C79D27-3653-4C21-8DAC-674687A0C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EA310EA-1EF1-4B9C-994A-AA077655C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A94B-83A9-4FDF-B3C2-177D2B4A4AAE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D1DF4D8-198E-443A-B361-0C3089133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E5FB80C-02C5-4F47-9C8A-0A3CF477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4F0-FF6F-4712-A796-2683F36AB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721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9F9817-2118-40E8-86B3-435778266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27598FF-47D1-4294-9229-DD9AB210E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87C48A-C326-4C7E-A7B5-0218C726D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A94B-83A9-4FDF-B3C2-177D2B4A4AAE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BF985D6-3D27-4A61-90AC-567E47E8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1A068AB-8655-4C94-83CD-5A2A611C1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4F0-FF6F-4712-A796-2683F36AB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924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383469-522B-4EE7-921D-53995B80A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4FC90F-F12F-47AF-A3CE-23B3124AC2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DC2FA97-0252-4268-B193-5589EBC5F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59437B0-F236-47FC-B4F9-9254ACC2A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A94B-83A9-4FDF-B3C2-177D2B4A4AAE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2CF0521-A879-4546-97A5-A9E1EAC0E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3DDCB0F-C4B7-4902-BFB6-04A0AEEF8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4F0-FF6F-4712-A796-2683F36AB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517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8EAB14-3662-437B-86CB-3E71B8E81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F43C4EC-D759-48D4-B25D-5F46794EA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49FF8B6-BFEF-438B-896A-D7827B7F14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AF6F1CF-FFD6-4E09-AFF1-6C59788FEC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4AA87B8-F43D-4EC3-B0CB-15CF2F48B9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E7617D2-D081-4222-A64F-310D8E2EC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A94B-83A9-4FDF-B3C2-177D2B4A4AAE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E31B970-BF60-46FD-9726-276060F27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FF7A255-A753-4C8C-8241-8D23959A8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4F0-FF6F-4712-A796-2683F36AB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441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CD859E-DDBA-44AC-B45F-DB6E577B7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C514AA3-B23C-4551-842E-AED5618F3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A94B-83A9-4FDF-B3C2-177D2B4A4AAE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13863DF-17AF-4764-BCD7-32767757B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0FEAEB6-5062-47E4-906A-A2B3B0819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4F0-FF6F-4712-A796-2683F36AB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248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15E9C5C-81B5-493B-9490-EFC4C7C21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A94B-83A9-4FDF-B3C2-177D2B4A4AAE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AD36F48-9F5E-462E-88FB-2920965B1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7C1769A-42D9-42FA-B1FE-F93B938AE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4F0-FF6F-4712-A796-2683F36AB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948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B0D9B4-271A-4B8A-8920-F92F31E06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3DFD6C-BEA5-444E-87DA-EBD475185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88BAD31-7BF1-454B-857A-B363B5987B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C2A1A90-F3A1-4B2D-829C-399812ACE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A94B-83A9-4FDF-B3C2-177D2B4A4AAE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75905D3-7638-476E-BE90-9DBE03C3F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C2261D2-7A69-4450-9048-E6205E86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4F0-FF6F-4712-A796-2683F36AB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7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C485BA-2AD6-4589-85E8-19DED77CA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92919C4-C6A9-41E3-BCE0-7CE14A8A3B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9C0F153-8E38-4DD5-BF5C-B7A3D38E9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8F6BEFD-6E96-4C87-B247-DA1C632D1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A94B-83A9-4FDF-B3C2-177D2B4A4AAE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F8B5CD-8257-4E98-8EDE-5B24285E1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A16D3FD-7280-44C4-AE6A-505C37B8A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C4F0-FF6F-4712-A796-2683F36AB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146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4835B5A-9BDF-4A2C-8CE8-31BA2F387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70E90C5-C63A-47B4-9AAC-EF7367A6D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E052052-2CD6-4AF8-946A-44613D21B0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BA94B-83A9-4FDF-B3C2-177D2B4A4AAE}" type="datetimeFigureOut">
              <a:rPr lang="pl-PL" smtClean="0"/>
              <a:t>15.02.2021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66A064E-53A1-4901-BA9E-3B0B262C84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E10486-9C41-4E3B-845D-F713BE862C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C4F0-FF6F-4712-A796-2683F36AB4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932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536CBC-6EEA-44DA-B623-B2597C809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858711"/>
          </a:xfrm>
        </p:spPr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Zuzanna Fuszpaniak – plik PowerPoint do pobrania. </a:t>
            </a:r>
            <a:br>
              <a:rPr lang="pl-PL" dirty="0"/>
            </a:br>
            <a:r>
              <a:rPr lang="pl-PL" dirty="0"/>
              <a:t>Plik powinien się pobrać  …..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96956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Panoramiczny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 Zuzanna Fuszpaniak – plik PowerPoint do pobrania.  Plik powinien się pobrać  …..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Zuzanna Fuszpaniak – plik PowerPoint do pobrania.  Plik powinien się pobrać  ….. </dc:title>
  <dc:creator>zuzanna fuszpaniak</dc:creator>
  <cp:lastModifiedBy>zuzanna fuszpaniak</cp:lastModifiedBy>
  <cp:revision>1</cp:revision>
  <dcterms:created xsi:type="dcterms:W3CDTF">2021-02-15T16:22:04Z</dcterms:created>
  <dcterms:modified xsi:type="dcterms:W3CDTF">2021-02-15T16:22:30Z</dcterms:modified>
</cp:coreProperties>
</file>